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15"/>
  </p:normalViewPr>
  <p:slideViewPr>
    <p:cSldViewPr>
      <p:cViewPr varScale="1">
        <p:scale>
          <a:sx n="83" d="100"/>
          <a:sy n="83" d="100"/>
        </p:scale>
        <p:origin x="194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5CADB-41A7-4F8F-AC05-D1A7935F3805}" type="datetimeFigureOut">
              <a:rPr lang="en-US" smtClean="0"/>
              <a:t>3/22/25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0ECFC-B30B-4881-8083-1DBD80052B25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E033-F5B5-4696-9ABC-F93708514C43}" type="datetimeFigureOut">
              <a:rPr lang="en-US" smtClean="0"/>
              <a:t>3/22/25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358B-B7EE-45B1-8FD0-9D50D35F4D2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E033-F5B5-4696-9ABC-F93708514C43}" type="datetimeFigureOut">
              <a:rPr lang="en-US" smtClean="0"/>
              <a:t>3/22/25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358B-B7EE-45B1-8FD0-9D50D35F4D2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E033-F5B5-4696-9ABC-F93708514C43}" type="datetimeFigureOut">
              <a:rPr lang="en-US" smtClean="0"/>
              <a:t>3/22/25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358B-B7EE-45B1-8FD0-9D50D35F4D2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E033-F5B5-4696-9ABC-F93708514C43}" type="datetimeFigureOut">
              <a:rPr lang="en-US" smtClean="0"/>
              <a:t>3/22/25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358B-B7EE-45B1-8FD0-9D50D35F4D2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E033-F5B5-4696-9ABC-F93708514C43}" type="datetimeFigureOut">
              <a:rPr lang="en-US" smtClean="0"/>
              <a:t>3/22/25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358B-B7EE-45B1-8FD0-9D50D35F4D2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E033-F5B5-4696-9ABC-F93708514C43}" type="datetimeFigureOut">
              <a:rPr lang="en-US" smtClean="0"/>
              <a:t>3/22/25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358B-B7EE-45B1-8FD0-9D50D35F4D2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E033-F5B5-4696-9ABC-F93708514C43}" type="datetimeFigureOut">
              <a:rPr lang="en-US" smtClean="0"/>
              <a:t>3/22/25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358B-B7EE-45B1-8FD0-9D50D35F4D2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E033-F5B5-4696-9ABC-F93708514C43}" type="datetimeFigureOut">
              <a:rPr lang="en-US" smtClean="0"/>
              <a:t>3/22/25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358B-B7EE-45B1-8FD0-9D50D35F4D2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E033-F5B5-4696-9ABC-F93708514C43}" type="datetimeFigureOut">
              <a:rPr lang="en-US" smtClean="0"/>
              <a:t>3/22/25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358B-B7EE-45B1-8FD0-9D50D35F4D2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E033-F5B5-4696-9ABC-F93708514C43}" type="datetimeFigureOut">
              <a:rPr lang="en-US" smtClean="0"/>
              <a:t>3/22/25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358B-B7EE-45B1-8FD0-9D50D35F4D2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E033-F5B5-4696-9ABC-F93708514C43}" type="datetimeFigureOut">
              <a:rPr lang="en-US" smtClean="0"/>
              <a:t>3/22/25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358B-B7EE-45B1-8FD0-9D50D35F4D2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7E033-F5B5-4696-9ABC-F93708514C43}" type="datetimeFigureOut">
              <a:rPr lang="en-US" smtClean="0"/>
              <a:t>3/22/25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F358B-B7EE-45B1-8FD0-9D50D35F4D25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4126992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Innovative Projects</a:t>
            </a:r>
          </a:p>
        </p:txBody>
      </p:sp>
      <p:pic>
        <p:nvPicPr>
          <p:cNvPr id="4" name="Picture 3" descr="GPN-LOGO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0"/>
            <a:ext cx="838200" cy="10668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105400" y="990600"/>
            <a:ext cx="3810000" cy="6858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Hyd. Operated hose fitting Machine by ME6I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8" descr="C:\Users\cad\Desktop\WhatsApp Image 2019-09-20 at 3.11.38 PM (1)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2050" y="1828800"/>
            <a:ext cx="34009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219200"/>
            <a:ext cx="36004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4126992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Innovative Projects</a:t>
            </a:r>
          </a:p>
        </p:txBody>
      </p:sp>
      <p:pic>
        <p:nvPicPr>
          <p:cNvPr id="4" name="Picture 3" descr="GPN-LOGO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0"/>
            <a:ext cx="838200" cy="10668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66800" y="990600"/>
            <a:ext cx="3810000" cy="762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Automatic Spray Painting Machine by ME6I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Picture 9" descr="C:\Users\cad\Desktop\WhatsApp Image 2019-09-20 at 3.11.39 PM (1)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905000"/>
            <a:ext cx="3429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105400" y="1189038"/>
            <a:ext cx="3810000" cy="56356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Staircase Trolley by ME6G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7" descr="C:\Users\cad\Desktop\WhatsApp Image 2019-09-20 at 3.11.38 PM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752600"/>
            <a:ext cx="3429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5346192" cy="792162"/>
          </a:xfrm>
        </p:spPr>
        <p:txBody>
          <a:bodyPr/>
          <a:lstStyle/>
          <a:p>
            <a:r>
              <a:rPr lang="en-US" dirty="0"/>
              <a:t>IEDSSA Zonal Sports </a:t>
            </a: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2121694"/>
            <a:ext cx="35814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/>
              <a:t>SACHIN KISHOR BADGUJAR</a:t>
            </a:r>
            <a:r>
              <a:rPr lang="en-US" dirty="0"/>
              <a:t>,</a:t>
            </a:r>
            <a:r>
              <a:rPr lang="en-US" b="1" dirty="0"/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2314320061, ME4I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Shotput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Winner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Selected for State level.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PLC Lab\Desktop\Sports to Principal Sir\Sachin with Wagh Sir.jf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276600"/>
            <a:ext cx="4267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638800" y="2286000"/>
            <a:ext cx="3200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/>
              <a:t>SUBODH ISHWAR PATIL</a:t>
            </a:r>
            <a:r>
              <a:rPr lang="en-US" dirty="0"/>
              <a:t>,</a:t>
            </a:r>
            <a:r>
              <a:rPr lang="en-US" b="1" dirty="0"/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2214320055, EE6I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b="1" dirty="0">
                <a:latin typeface="Times New Roman" pitchFamily="18" charset="0"/>
                <a:cs typeface="Times New Roman" pitchFamily="18" charset="0"/>
              </a:rPr>
              <a:t>Discuss Throw Runner up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:\Users\PLC Lab\Desktop\Sports to Principal Sir\Subodh with Wagh Sir.jf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76600"/>
            <a:ext cx="4267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PLC Lab\Desktop\Sports to Principal Sir\Subodh.jf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219200"/>
            <a:ext cx="9334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PLC Lab\Desktop\Sports to Principal Sir\Sachin Pic.jf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1219200"/>
            <a:ext cx="914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GPN-LOGO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200" y="0"/>
            <a:ext cx="8382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5346192" cy="792162"/>
          </a:xfrm>
        </p:spPr>
        <p:txBody>
          <a:bodyPr/>
          <a:lstStyle/>
          <a:p>
            <a:r>
              <a:rPr lang="en-US" dirty="0"/>
              <a:t>IEDSSA F Zone Sports </a:t>
            </a: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914400" y="1447800"/>
            <a:ext cx="3581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PATIL BHAVESH JAGDISH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PATIL AAYUSH SAMIR,</a:t>
            </a:r>
            <a:r>
              <a:rPr lang="en-US" b="1" dirty="0"/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BHARAMBE DHAWAL GIRDHAR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KHAIRE RUSHIKESH BHAUSAHEB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NERKAR KAUSHAL SHARAD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Badminton   Runner up’s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C:\Users\PLC Lab\Desktop\Sports to Principal Sir\Badminton Runner Up.jf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276600"/>
            <a:ext cx="4267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800600" y="1522274"/>
            <a:ext cx="3962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SONAR ABHISHEK RAJESH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CHAUDHARI KUNDAN YASHWANT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JEJURKAR DARSHAN PRASAD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SHIRSATH HRITIK RAKESH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NERKAR KAUSHAL SHARAD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b="1" dirty="0">
                <a:latin typeface="Times New Roman" pitchFamily="18" charset="0"/>
                <a:cs typeface="Times New Roman" pitchFamily="18" charset="0"/>
              </a:rPr>
              <a:t>Table Tennis Runner up’s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:\Users\PLC Lab\Desktop\Sports to Principal Sir\Table Tennis Runner up_files 1.jf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429000"/>
            <a:ext cx="38862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GPN-LOGO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200" y="0"/>
            <a:ext cx="8382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90600" y="5486400"/>
            <a:ext cx="3581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/>
              <a:t>JAY SONAR,ATHARV YEOLE (EE2K)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Winner,  </a:t>
            </a:r>
          </a:p>
          <a:p>
            <a:r>
              <a:rPr lang="en-US" b="1" dirty="0"/>
              <a:t>State Level Quiz Competition,</a:t>
            </a:r>
          </a:p>
          <a:p>
            <a:r>
              <a:rPr lang="en-US" b="1" dirty="0" err="1"/>
              <a:t>Ahinsa</a:t>
            </a:r>
            <a:r>
              <a:rPr lang="en-US" b="1" dirty="0"/>
              <a:t> Polytechnic ,</a:t>
            </a:r>
            <a:r>
              <a:rPr lang="en-US" b="1" dirty="0" err="1"/>
              <a:t>Dondaicha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524000" y="304800"/>
            <a:ext cx="56909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State Level Quiz Competition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800600" y="5380672"/>
            <a:ext cx="3581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/>
              <a:t>PRATHMESH CHAUDHARI, KUNDAN CHAUDHARI (CO4K)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Runner Up,  </a:t>
            </a:r>
          </a:p>
          <a:p>
            <a:r>
              <a:rPr lang="en-US" b="1" dirty="0"/>
              <a:t>State Level Quiz Competition,</a:t>
            </a:r>
          </a:p>
          <a:p>
            <a:r>
              <a:rPr lang="en-US" b="1" dirty="0" err="1"/>
              <a:t>Ahinsa</a:t>
            </a:r>
            <a:r>
              <a:rPr lang="en-US" b="1" dirty="0"/>
              <a:t> Polytechnic ,</a:t>
            </a:r>
            <a:r>
              <a:rPr lang="en-US" b="1" dirty="0" err="1"/>
              <a:t>Dondaicha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5486400" y="1219200"/>
            <a:ext cx="2971800" cy="396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19200" y="1219200"/>
            <a:ext cx="2971800" cy="411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304800"/>
            <a:ext cx="7928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State Level C Language Quiz Competition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0" y="5638800"/>
            <a:ext cx="7239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/>
              <a:t>PRATHMESH CHAUDHARI, (CO4K)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err="1"/>
              <a:t>IInd</a:t>
            </a:r>
            <a:r>
              <a:rPr lang="en-US" b="1" dirty="0"/>
              <a:t> Runner Up,  </a:t>
            </a:r>
          </a:p>
          <a:p>
            <a:r>
              <a:rPr lang="en-US" b="1" dirty="0"/>
              <a:t>State Level C Language Quiz </a:t>
            </a:r>
            <a:r>
              <a:rPr lang="en-US" b="1" dirty="0" err="1"/>
              <a:t>Competition,,S</a:t>
            </a:r>
            <a:r>
              <a:rPr lang="en-US" b="1" dirty="0"/>
              <a:t> S V P S Poly </a:t>
            </a:r>
            <a:r>
              <a:rPr lang="en-US" b="1" dirty="0" err="1"/>
              <a:t>Dhule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371600" y="990600"/>
            <a:ext cx="6324600" cy="4267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304800"/>
            <a:ext cx="6826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State Level AUTO CAD Competition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0" y="5638800"/>
            <a:ext cx="6629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/>
              <a:t>KHEMCHAND MAHAJAN, (ME6I)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WINNER,  </a:t>
            </a:r>
          </a:p>
          <a:p>
            <a:r>
              <a:rPr lang="en-US" b="1" dirty="0"/>
              <a:t>	State Level AUTO CAD </a:t>
            </a:r>
            <a:r>
              <a:rPr lang="en-US" b="1" dirty="0" err="1"/>
              <a:t>Competition,,G</a:t>
            </a:r>
            <a:r>
              <a:rPr lang="en-US" b="1" dirty="0"/>
              <a:t> P </a:t>
            </a:r>
            <a:r>
              <a:rPr lang="en-US" b="1" dirty="0" err="1"/>
              <a:t>Jalgaon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371600" y="990600"/>
            <a:ext cx="632460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blob:https://web.whatsapp.com/43c67028-53da-41ee-b7a2-b2e6534d547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2" name="AutoShape 4" descr="blob:https://web.whatsapp.com/43c67028-53da-41ee-b7a2-b2e6534d547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4" name="AutoShape 6" descr="blob:https://web.whatsapp.com/43c67028-53da-41ee-b7a2-b2e6534d547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015" name="Picture 7" descr="C:\Users\PRINCIPAL\Desktop\qui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81000"/>
            <a:ext cx="4953000" cy="371475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362200" y="4495800"/>
            <a:ext cx="495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SHIVAM </a:t>
            </a:r>
            <a:r>
              <a:rPr lang="en-US" dirty="0" err="1"/>
              <a:t>Tambatkar</a:t>
            </a:r>
            <a:r>
              <a:rPr lang="en-US" dirty="0"/>
              <a:t> and </a:t>
            </a:r>
            <a:r>
              <a:rPr lang="en-US" dirty="0" err="1"/>
              <a:t>Sagar</a:t>
            </a:r>
            <a:r>
              <a:rPr lang="en-US" dirty="0"/>
              <a:t> </a:t>
            </a:r>
            <a:r>
              <a:rPr lang="en-US" dirty="0" err="1"/>
              <a:t>Sonawane</a:t>
            </a:r>
            <a:r>
              <a:rPr lang="en-US" dirty="0"/>
              <a:t> won  2 </a:t>
            </a:r>
            <a:r>
              <a:rPr lang="en-US" dirty="0" err="1"/>
              <a:t>nd</a:t>
            </a:r>
            <a:r>
              <a:rPr lang="en-US" dirty="0"/>
              <a:t> prize of Rs 10000 in State level quiz </a:t>
            </a:r>
            <a:r>
              <a:rPr lang="en-US" dirty="0" err="1"/>
              <a:t>compitation</a:t>
            </a:r>
            <a:r>
              <a:rPr lang="en-US" dirty="0"/>
              <a:t> held at </a:t>
            </a:r>
            <a:r>
              <a:rPr lang="en-US" dirty="0" err="1"/>
              <a:t>Sandeep</a:t>
            </a:r>
            <a:r>
              <a:rPr lang="en-US" dirty="0"/>
              <a:t> polytechnic, </a:t>
            </a:r>
            <a:r>
              <a:rPr lang="en-US" dirty="0" err="1"/>
              <a:t>Nashik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215</Words>
  <Application>Microsoft Macintosh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Innovative Projects</vt:lpstr>
      <vt:lpstr>Innovative Projects</vt:lpstr>
      <vt:lpstr>IEDSSA Zonal Sports </vt:lpstr>
      <vt:lpstr>IEDSSA F Zone Sports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Innovative Projects</dc:title>
  <dc:creator>chauhan sir</dc:creator>
  <cp:lastModifiedBy>Microsoft Office User</cp:lastModifiedBy>
  <cp:revision>2</cp:revision>
  <dcterms:created xsi:type="dcterms:W3CDTF">2020-07-10T10:41:13Z</dcterms:created>
  <dcterms:modified xsi:type="dcterms:W3CDTF">2025-03-22T14:09:48Z</dcterms:modified>
</cp:coreProperties>
</file>